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8"/>
  </p:notesMasterIdLst>
  <p:sldIdLst>
    <p:sldId id="259" r:id="rId6"/>
    <p:sldId id="260" r:id="rId7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FF4343"/>
    <a:srgbClr val="00C8BA"/>
    <a:srgbClr val="C5FFFB"/>
    <a:srgbClr val="C9FFFB"/>
    <a:srgbClr val="00968B"/>
    <a:srgbClr val="009E93"/>
    <a:srgbClr val="006D64"/>
    <a:srgbClr val="54BCEB"/>
    <a:srgbClr val="D9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01" autoAdjust="0"/>
    <p:restoredTop sz="91657" autoAdjust="0"/>
  </p:normalViewPr>
  <p:slideViewPr>
    <p:cSldViewPr>
      <p:cViewPr varScale="1">
        <p:scale>
          <a:sx n="106" d="100"/>
          <a:sy n="106" d="100"/>
        </p:scale>
        <p:origin x="900" y="78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17/11/2023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70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26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1A23375-9CDD-49D8-931C-1FE84E95D5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77413" y="32131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17/11/2023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192186"/>
              </p:ext>
            </p:extLst>
          </p:nvPr>
        </p:nvGraphicFramePr>
        <p:xfrm>
          <a:off x="632521" y="998173"/>
          <a:ext cx="8784975" cy="25637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0870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73976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96026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96026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96026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96026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96025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542829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Monday 1</a:t>
                      </a:r>
                      <a:r>
                        <a:rPr lang="en-GB" sz="11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Jan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Tuesday 2</a:t>
                      </a:r>
                      <a:r>
                        <a:rPr lang="en-GB" sz="11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nd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Jan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Wednesday 3</a:t>
                      </a:r>
                      <a:r>
                        <a:rPr lang="en-GB" sz="11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rd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Jan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 4</a:t>
                      </a:r>
                      <a:r>
                        <a:rPr lang="en-GB" sz="11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Jan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 5</a:t>
                      </a:r>
                      <a:r>
                        <a:rPr lang="en-GB" sz="11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Jan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148632"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41881"/>
                  </a:ext>
                </a:extLst>
              </a:tr>
              <a:tr h="426508">
                <a:tc rowSpan="4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January 1</a:t>
                      </a:r>
                      <a:r>
                        <a:rPr lang="en-GB" sz="1100" b="1" baseline="30000" dirty="0"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 to 5</a:t>
                      </a:r>
                      <a:r>
                        <a:rPr lang="en-GB" sz="11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Spaghetti Bolognaise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Sausages With Roast Potatoes 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Macaroni Cheese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Fishfingers with Chips &amp; Tomato Ketchup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59277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Jacket Potato with A Choice of Fillings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Veggie Sausage With Roast Potatoes &amp; Gravy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Tomato Pasta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BBQ Quorn Fillet With Chips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42650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Selection of vegetables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0D2"/>
                        </a:highlight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Selection Of Vegetables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Sweetcorn &amp; Green Beans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Baked Beans &amp; 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42650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Chocolate Cookie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Apple Crumble &amp;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Carrot Cake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3368824" y="306823"/>
            <a:ext cx="3818684" cy="374405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201837" y="264578"/>
            <a:ext cx="409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sz="1100" b="1" dirty="0">
                <a:latin typeface="Century Gothic" panose="020B0502020202020204" pitchFamily="34" charset="0"/>
              </a:rPr>
              <a:t>Kent &amp; TKAT  Back to School Menu Jan 2</a:t>
            </a:r>
            <a:r>
              <a:rPr lang="en-GB" sz="1100" b="1" baseline="30000" dirty="0">
                <a:latin typeface="Century Gothic" panose="020B0502020202020204" pitchFamily="34" charset="0"/>
              </a:rPr>
              <a:t>nd</a:t>
            </a:r>
            <a:r>
              <a:rPr lang="en-GB" sz="1100" b="1" dirty="0">
                <a:latin typeface="Century Gothic" panose="020B0502020202020204" pitchFamily="34" charset="0"/>
              </a:rPr>
              <a:t> to 5th 2024</a:t>
            </a:r>
          </a:p>
        </p:txBody>
      </p:sp>
      <p:sp>
        <p:nvSpPr>
          <p:cNvPr id="34" name="Oval 33"/>
          <p:cNvSpPr/>
          <p:nvPr/>
        </p:nvSpPr>
        <p:spPr>
          <a:xfrm>
            <a:off x="7206842" y="439807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3224808" y="449244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9" name="Picture 68" descr="A close up of a logo&#10;&#10;Description automatically generated">
            <a:extLst>
              <a:ext uri="{FF2B5EF4-FFF2-40B4-BE49-F238E27FC236}">
                <a16:creationId xmlns:a16="http://schemas.microsoft.com/office/drawing/2014/main" id="{CB3F88E2-0225-4CD8-91E6-3F0F35C69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322" y="477883"/>
            <a:ext cx="172839" cy="17409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8E26DBC-964B-44B3-AEF4-681B6B6BD88A}"/>
              </a:ext>
            </a:extLst>
          </p:cNvPr>
          <p:cNvSpPr txBox="1"/>
          <p:nvPr/>
        </p:nvSpPr>
        <p:spPr>
          <a:xfrm>
            <a:off x="4592960" y="5099441"/>
            <a:ext cx="4502850" cy="824055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4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dirty="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21566-5939-1D3F-D592-399AE645CE5D}"/>
              </a:ext>
            </a:extLst>
          </p:cNvPr>
          <p:cNvSpPr txBox="1"/>
          <p:nvPr/>
        </p:nvSpPr>
        <p:spPr>
          <a:xfrm>
            <a:off x="658829" y="5099441"/>
            <a:ext cx="3646099" cy="354140"/>
          </a:xfrm>
          <a:prstGeom prst="round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740" b="1" dirty="0">
                <a:solidFill>
                  <a:schemeClr val="bg1"/>
                </a:solidFill>
                <a:latin typeface="Century Gothic" panose="020B0502020202020204" pitchFamily="34" charset="0"/>
              </a:rPr>
              <a:t>AVAILABLE DAILY Fresh Bread  &amp; Salad Selection, Jacket Potatoes with Various filling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5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631603"/>
              </p:ext>
            </p:extLst>
          </p:nvPr>
        </p:nvGraphicFramePr>
        <p:xfrm>
          <a:off x="632521" y="998173"/>
          <a:ext cx="8784975" cy="27383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0870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73976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96026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96026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96026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96026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96025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542829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Monday 1</a:t>
                      </a:r>
                      <a:r>
                        <a:rPr lang="en-GB" sz="11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Jan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Tuesday 2</a:t>
                      </a:r>
                      <a:r>
                        <a:rPr lang="en-GB" sz="11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nd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Jan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Wednesday 3</a:t>
                      </a:r>
                      <a:r>
                        <a:rPr lang="en-GB" sz="11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rd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Jan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 4</a:t>
                      </a:r>
                      <a:r>
                        <a:rPr lang="en-GB" sz="11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Jan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 5</a:t>
                      </a:r>
                      <a:r>
                        <a:rPr lang="en-GB" sz="11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Jan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148632"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41881"/>
                  </a:ext>
                </a:extLst>
              </a:tr>
              <a:tr h="426508">
                <a:tc rowSpan="4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January 1</a:t>
                      </a:r>
                      <a:r>
                        <a:rPr lang="en-GB" sz="1100" b="1" baseline="30000" dirty="0"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 to 5</a:t>
                      </a:r>
                      <a:r>
                        <a:rPr lang="en-GB" sz="11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SD8 &amp; B48 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Spaghetti Bolognaise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P3 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Sausages With </a:t>
                      </a:r>
                      <a:r>
                        <a:rPr lang="en-GB" sz="800" b="1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D82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 Roast Potatoes &amp; </a:t>
                      </a:r>
                      <a:r>
                        <a:rPr lang="en-GB" sz="800" b="1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SD118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V11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Macaroni Cheese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F6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 Fishfingers with</a:t>
                      </a:r>
                      <a:r>
                        <a:rPr lang="en-GB" sz="800" b="1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 SD5 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Chips &amp;</a:t>
                      </a:r>
                      <a:r>
                        <a:rPr lang="en-GB" sz="800" b="1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 SD14 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Tomato Ketchup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73669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Jacket Potato with A Choice of Fillings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V238 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Veggie Sausage With </a:t>
                      </a:r>
                      <a:r>
                        <a:rPr lang="en-GB" sz="800" b="1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D82 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 Roast Potatoes &amp; </a:t>
                      </a:r>
                      <a:r>
                        <a:rPr lang="en-GB" sz="800" b="1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SD118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 Gravy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V188 </a:t>
                      </a:r>
                      <a:r>
                        <a:rPr lang="en-GB" sz="800" dirty="0" err="1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Arrabibata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 &amp; Butterbean Pasta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V205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 BBQ Quorn Fillet With </a:t>
                      </a:r>
                      <a:r>
                        <a:rPr lang="en-GB" sz="800" b="1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 Chips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42650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Selection of vegetables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0D2"/>
                        </a:highlight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Selection Of Vegetables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SD14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Sweetcorn &amp;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SD12 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 Beans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SD22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Baked Beans &amp;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SD18 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42650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  D40 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Chocolate Cookie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D242 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Apple Crumble &amp; </a:t>
                      </a:r>
                      <a:r>
                        <a:rPr lang="en-GB" sz="800" b="1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D2 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D234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 Carrot Cake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D223 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3368824" y="306823"/>
            <a:ext cx="3818684" cy="374405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201836" y="264578"/>
            <a:ext cx="4274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Century Gothic" panose="020B0502020202020204" pitchFamily="34" charset="0"/>
              </a:rPr>
              <a:t> Coded Menu</a:t>
            </a:r>
          </a:p>
          <a:p>
            <a:pPr algn="ctr"/>
            <a:r>
              <a:rPr lang="en-GB" sz="1000" b="1">
                <a:latin typeface="Century Gothic" panose="020B0502020202020204" pitchFamily="34" charset="0"/>
              </a:rPr>
              <a:t>Kent </a:t>
            </a:r>
            <a:r>
              <a:rPr lang="en-GB" sz="1000" b="1" dirty="0">
                <a:latin typeface="Century Gothic" panose="020B0502020202020204" pitchFamily="34" charset="0"/>
              </a:rPr>
              <a:t>&amp; TKAT  Back to </a:t>
            </a:r>
            <a:r>
              <a:rPr lang="en-GB" sz="1000" b="1">
                <a:latin typeface="Century Gothic" panose="020B0502020202020204" pitchFamily="34" charset="0"/>
              </a:rPr>
              <a:t>School Menu </a:t>
            </a:r>
            <a:r>
              <a:rPr lang="en-GB" sz="1000" b="1" dirty="0">
                <a:latin typeface="Century Gothic" panose="020B0502020202020204" pitchFamily="34" charset="0"/>
              </a:rPr>
              <a:t>Jan 2</a:t>
            </a:r>
            <a:r>
              <a:rPr lang="en-GB" sz="1000" b="1" baseline="30000" dirty="0">
                <a:latin typeface="Century Gothic" panose="020B0502020202020204" pitchFamily="34" charset="0"/>
              </a:rPr>
              <a:t>nd</a:t>
            </a:r>
            <a:r>
              <a:rPr lang="en-GB" sz="1000" b="1" dirty="0">
                <a:latin typeface="Century Gothic" panose="020B0502020202020204" pitchFamily="34" charset="0"/>
              </a:rPr>
              <a:t> to 5th 2024</a:t>
            </a:r>
          </a:p>
        </p:txBody>
      </p:sp>
      <p:sp>
        <p:nvSpPr>
          <p:cNvPr id="34" name="Oval 33"/>
          <p:cNvSpPr/>
          <p:nvPr/>
        </p:nvSpPr>
        <p:spPr>
          <a:xfrm>
            <a:off x="7206842" y="439807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3224808" y="449244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9" name="Picture 68" descr="A close up of a logo&#10;&#10;Description automatically generated">
            <a:extLst>
              <a:ext uri="{FF2B5EF4-FFF2-40B4-BE49-F238E27FC236}">
                <a16:creationId xmlns:a16="http://schemas.microsoft.com/office/drawing/2014/main" id="{CB3F88E2-0225-4CD8-91E6-3F0F35C69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322" y="477883"/>
            <a:ext cx="172839" cy="17409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8E26DBC-964B-44B3-AEF4-681B6B6BD88A}"/>
              </a:ext>
            </a:extLst>
          </p:cNvPr>
          <p:cNvSpPr txBox="1"/>
          <p:nvPr/>
        </p:nvSpPr>
        <p:spPr>
          <a:xfrm>
            <a:off x="4592960" y="5099441"/>
            <a:ext cx="4502850" cy="824055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4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dirty="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</p:spTree>
    <p:extLst>
      <p:ext uri="{BB962C8B-B14F-4D97-AF65-F5344CB8AC3E}">
        <p14:creationId xmlns:p14="http://schemas.microsoft.com/office/powerpoint/2010/main" val="1305149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Props1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EB18C1-AF1D-4CE1-9301-75787EDEA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53289-19df-4a0d-ba79-24174fdaa722"/>
    <ds:schemaRef ds:uri="fde98e28-7625-451c-8c53-44dda40a0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8B72B72-EFE2-4371-B500-B2B9B1CA3EDB}">
  <ds:schemaRefs>
    <ds:schemaRef ds:uri="fde98e28-7625-451c-8c53-44dda40a03da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84053289-19df-4a0d-ba79-24174fdaa72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7092</TotalTime>
  <Words>435</Words>
  <Application>Microsoft Office PowerPoint</Application>
  <PresentationFormat>A4 Paper (210x297 mm)</PresentationFormat>
  <Paragraphs>65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Tracy Jackson</cp:lastModifiedBy>
  <cp:revision>425</cp:revision>
  <cp:lastPrinted>2020-03-11T16:56:56Z</cp:lastPrinted>
  <dcterms:created xsi:type="dcterms:W3CDTF">2014-08-19T19:35:20Z</dcterms:created>
  <dcterms:modified xsi:type="dcterms:W3CDTF">2023-11-17T09:30:07Z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